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72" r:id="rId6"/>
    <p:sldId id="260" r:id="rId7"/>
    <p:sldId id="261" r:id="rId8"/>
    <p:sldId id="262" r:id="rId9"/>
    <p:sldId id="263" r:id="rId10"/>
    <p:sldId id="264" r:id="rId11"/>
    <p:sldId id="265" r:id="rId12"/>
    <p:sldId id="274" r:id="rId13"/>
    <p:sldId id="273" r:id="rId14"/>
    <p:sldId id="266" r:id="rId15"/>
    <p:sldId id="267" r:id="rId16"/>
    <p:sldId id="268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356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556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856681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4725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80756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7051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8927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709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651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645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7357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398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691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9790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65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647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99017-F227-4386-BA4D-139794894848}" type="datetimeFigureOut">
              <a:rPr lang="en-GB" smtClean="0"/>
              <a:t>17/02/2016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A83A140-6BBA-4507-AE1F-5511031D9D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680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1154955" y="656230"/>
            <a:ext cx="8825658" cy="1691185"/>
          </a:xfrm>
        </p:spPr>
        <p:txBody>
          <a:bodyPr/>
          <a:lstStyle/>
          <a:p>
            <a:r>
              <a:rPr lang="en-IN" dirty="0" smtClean="0"/>
              <a:t>Rescue the Prisoner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282890" y="2770496"/>
            <a:ext cx="7301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Software development project-II</a:t>
            </a:r>
          </a:p>
          <a:p>
            <a:r>
              <a:rPr lang="en-IN" dirty="0" smtClean="0"/>
              <a:t>CSE 3200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0" y="4219269"/>
            <a:ext cx="30212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Developed by</a:t>
            </a:r>
          </a:p>
          <a:p>
            <a:r>
              <a:rPr lang="en-IN" dirty="0" smtClean="0"/>
              <a:t>Md. </a:t>
            </a:r>
            <a:r>
              <a:rPr lang="en-IN" dirty="0" err="1" smtClean="0"/>
              <a:t>Masum</a:t>
            </a:r>
            <a:r>
              <a:rPr lang="en-IN" dirty="0" smtClean="0"/>
              <a:t> </a:t>
            </a:r>
            <a:r>
              <a:rPr lang="en-IN" dirty="0" err="1" smtClean="0"/>
              <a:t>Billah</a:t>
            </a:r>
            <a:endParaRPr lang="en-IN" dirty="0" smtClean="0"/>
          </a:p>
          <a:p>
            <a:r>
              <a:rPr lang="en-IN" dirty="0" smtClean="0"/>
              <a:t>1207002</a:t>
            </a:r>
          </a:p>
          <a:p>
            <a:endParaRPr lang="en-IN" dirty="0"/>
          </a:p>
          <a:p>
            <a:r>
              <a:rPr lang="en-IN" dirty="0" smtClean="0"/>
              <a:t>Nabil </a:t>
            </a:r>
            <a:r>
              <a:rPr lang="en-IN" dirty="0" err="1" smtClean="0"/>
              <a:t>Sarwar</a:t>
            </a:r>
            <a:r>
              <a:rPr lang="en-IN" dirty="0" smtClean="0"/>
              <a:t> </a:t>
            </a:r>
            <a:r>
              <a:rPr lang="en-IN" dirty="0" err="1" smtClean="0"/>
              <a:t>Rahat</a:t>
            </a:r>
            <a:endParaRPr lang="en-IN" dirty="0" smtClean="0"/>
          </a:p>
          <a:p>
            <a:r>
              <a:rPr lang="en-IN" dirty="0" smtClean="0"/>
              <a:t>1207013</a:t>
            </a:r>
          </a:p>
          <a:p>
            <a:endParaRPr lang="en-IN" dirty="0" smtClean="0"/>
          </a:p>
          <a:p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6741994" y="4496268"/>
            <a:ext cx="54500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Supervised by</a:t>
            </a:r>
          </a:p>
          <a:p>
            <a:r>
              <a:rPr lang="en-IN" dirty="0" err="1" smtClean="0"/>
              <a:t>Mr.</a:t>
            </a:r>
            <a:r>
              <a:rPr lang="en-IN" dirty="0" smtClean="0"/>
              <a:t> </a:t>
            </a:r>
            <a:r>
              <a:rPr lang="en-IN" dirty="0" err="1" smtClean="0"/>
              <a:t>Animesh</a:t>
            </a:r>
            <a:r>
              <a:rPr lang="en-IN" dirty="0" smtClean="0"/>
              <a:t> Kumar Paul</a:t>
            </a:r>
          </a:p>
          <a:p>
            <a:r>
              <a:rPr lang="en-IN" dirty="0" smtClean="0"/>
              <a:t>Lecturer,</a:t>
            </a:r>
          </a:p>
          <a:p>
            <a:r>
              <a:rPr lang="en-IN" dirty="0" smtClean="0"/>
              <a:t>Dept. of Computer Science &amp; Engineering</a:t>
            </a:r>
          </a:p>
          <a:p>
            <a:r>
              <a:rPr lang="en-IN" dirty="0" smtClean="0"/>
              <a:t>Khulna University of Engineering &amp; Technology</a:t>
            </a:r>
          </a:p>
          <a:p>
            <a:endParaRPr lang="en-GB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4933666" y="4121624"/>
            <a:ext cx="0" cy="240596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566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dirty="0" smtClean="0"/>
              <a:t>The Prisoner’s Location</a:t>
            </a:r>
            <a:endParaRPr lang="en-GB" sz="4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606" y="1930400"/>
            <a:ext cx="8024884" cy="4675116"/>
          </a:xfrm>
        </p:spPr>
      </p:pic>
    </p:spTree>
    <p:extLst>
      <p:ext uri="{BB962C8B-B14F-4D97-AF65-F5344CB8AC3E}">
        <p14:creationId xmlns:p14="http://schemas.microsoft.com/office/powerpoint/2010/main" val="300665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95534"/>
            <a:ext cx="8596668" cy="1834866"/>
          </a:xfrm>
        </p:spPr>
        <p:txBody>
          <a:bodyPr>
            <a:noAutofit/>
          </a:bodyPr>
          <a:lstStyle/>
          <a:p>
            <a:r>
              <a:rPr lang="en-GB" sz="4800" b="1" dirty="0"/>
              <a:t>Example of State Diagram Used in the </a:t>
            </a:r>
            <a:r>
              <a:rPr lang="en-GB" sz="4800" b="1" dirty="0" smtClean="0"/>
              <a:t>Project</a:t>
            </a:r>
            <a:endParaRPr lang="en-GB" sz="4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483" y="2129051"/>
            <a:ext cx="7806519" cy="4339988"/>
          </a:xfrm>
        </p:spPr>
      </p:pic>
    </p:spTree>
    <p:extLst>
      <p:ext uri="{BB962C8B-B14F-4D97-AF65-F5344CB8AC3E}">
        <p14:creationId xmlns:p14="http://schemas.microsoft.com/office/powerpoint/2010/main" val="3850321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Enemy </a:t>
            </a:r>
            <a:r>
              <a:rPr lang="en-GB" dirty="0" smtClean="0"/>
              <a:t>Animator First </a:t>
            </a:r>
            <a:r>
              <a:rPr lang="en-GB" dirty="0"/>
              <a:t>Layer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833" y="2146940"/>
            <a:ext cx="7751928" cy="4253860"/>
          </a:xfrm>
        </p:spPr>
      </p:pic>
    </p:spTree>
    <p:extLst>
      <p:ext uri="{BB962C8B-B14F-4D97-AF65-F5344CB8AC3E}">
        <p14:creationId xmlns:p14="http://schemas.microsoft.com/office/powerpoint/2010/main" val="2443487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Enemy Animator Second Layer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878" y="2160588"/>
            <a:ext cx="8488907" cy="3881437"/>
          </a:xfrm>
        </p:spPr>
      </p:pic>
    </p:spTree>
    <p:extLst>
      <p:ext uri="{BB962C8B-B14F-4D97-AF65-F5344CB8AC3E}">
        <p14:creationId xmlns:p14="http://schemas.microsoft.com/office/powerpoint/2010/main" val="4015085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04716"/>
            <a:ext cx="9585782" cy="1725684"/>
          </a:xfrm>
        </p:spPr>
        <p:txBody>
          <a:bodyPr>
            <a:noAutofit/>
          </a:bodyPr>
          <a:lstStyle/>
          <a:p>
            <a:r>
              <a:rPr lang="en-GB" sz="4800" b="1" dirty="0"/>
              <a:t>Example of </a:t>
            </a:r>
            <a:r>
              <a:rPr lang="en-GB" sz="4800" b="1" dirty="0" smtClean="0"/>
              <a:t>Animation Window</a:t>
            </a:r>
            <a:endParaRPr lang="en-GB" sz="4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185" y="1944048"/>
            <a:ext cx="7963817" cy="4702412"/>
          </a:xfrm>
        </p:spPr>
      </p:pic>
    </p:spTree>
    <p:extLst>
      <p:ext uri="{BB962C8B-B14F-4D97-AF65-F5344CB8AC3E}">
        <p14:creationId xmlns:p14="http://schemas.microsoft.com/office/powerpoint/2010/main" val="106070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dirty="0" smtClean="0"/>
              <a:t>Limitations</a:t>
            </a:r>
            <a:endParaRPr lang="en-GB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33266"/>
            <a:ext cx="8596668" cy="4844955"/>
          </a:xfrm>
        </p:spPr>
        <p:txBody>
          <a:bodyPr>
            <a:normAutofit/>
          </a:bodyPr>
          <a:lstStyle/>
          <a:p>
            <a:pPr lvl="0"/>
            <a:r>
              <a:rPr lang="en-US" sz="3200" dirty="0"/>
              <a:t>Touch input</a:t>
            </a:r>
            <a:endParaRPr lang="en-GB" sz="3200" dirty="0"/>
          </a:p>
          <a:p>
            <a:pPr lvl="0"/>
            <a:r>
              <a:rPr lang="en-US" sz="3200" dirty="0"/>
              <a:t>Advanced  artificial intelligence</a:t>
            </a:r>
            <a:endParaRPr lang="en-GB" sz="3200" dirty="0"/>
          </a:p>
          <a:p>
            <a:pPr lvl="0"/>
            <a:r>
              <a:rPr lang="en-US" sz="3200" dirty="0"/>
              <a:t>Advanced character controller which will include various types animation like crawling, rolling etc.</a:t>
            </a:r>
            <a:endParaRPr lang="en-GB" sz="3200" dirty="0"/>
          </a:p>
          <a:p>
            <a:pPr lvl="0"/>
            <a:r>
              <a:rPr lang="en-US" sz="3200" dirty="0"/>
              <a:t>Designing the scene with more realistic effect</a:t>
            </a:r>
            <a:endParaRPr lang="en-GB" sz="3200" dirty="0"/>
          </a:p>
          <a:p>
            <a:pPr lvl="0"/>
            <a:r>
              <a:rPr lang="en-US" sz="3200" dirty="0"/>
              <a:t>Multiple stage scene.</a:t>
            </a:r>
            <a:endParaRPr lang="en-GB" sz="32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9400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9544839" cy="1320800"/>
          </a:xfrm>
        </p:spPr>
        <p:txBody>
          <a:bodyPr>
            <a:noAutofit/>
          </a:bodyPr>
          <a:lstStyle/>
          <a:p>
            <a:r>
              <a:rPr lang="en-GB" sz="4800" dirty="0" smtClean="0"/>
              <a:t>Future Plan of “Rescue Prisoner”</a:t>
            </a:r>
            <a:endParaRPr lang="en-GB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83139"/>
            <a:ext cx="8596668" cy="5145207"/>
          </a:xfrm>
        </p:spPr>
        <p:txBody>
          <a:bodyPr>
            <a:noAutofit/>
          </a:bodyPr>
          <a:lstStyle/>
          <a:p>
            <a:pPr lvl="0"/>
            <a:r>
              <a:rPr lang="en-US" sz="3200" dirty="0"/>
              <a:t>Adding touch input</a:t>
            </a:r>
            <a:endParaRPr lang="en-GB" sz="3200" dirty="0"/>
          </a:p>
          <a:p>
            <a:pPr lvl="0"/>
            <a:r>
              <a:rPr lang="en-US" sz="3200" dirty="0"/>
              <a:t>Adding advanced  artificial intelligence</a:t>
            </a:r>
            <a:endParaRPr lang="en-GB" sz="3200" dirty="0"/>
          </a:p>
          <a:p>
            <a:pPr lvl="0"/>
            <a:r>
              <a:rPr lang="en-US" sz="3200" dirty="0"/>
              <a:t>Advanced character controller which will include various types animation like crawling, rolling etc.</a:t>
            </a:r>
            <a:endParaRPr lang="en-GB" sz="3200" dirty="0"/>
          </a:p>
          <a:p>
            <a:pPr lvl="0"/>
            <a:r>
              <a:rPr lang="en-US" sz="3200" dirty="0"/>
              <a:t>Designing the scene with more realistic effect</a:t>
            </a:r>
            <a:endParaRPr lang="en-GB" sz="3200" dirty="0"/>
          </a:p>
          <a:p>
            <a:pPr lvl="0"/>
            <a:r>
              <a:rPr lang="en-US" sz="3200" dirty="0"/>
              <a:t>Multiple stage </a:t>
            </a:r>
            <a:r>
              <a:rPr lang="en-US" sz="3200" dirty="0" smtClean="0"/>
              <a:t>scene</a:t>
            </a:r>
          </a:p>
          <a:p>
            <a:r>
              <a:rPr lang="en-US" sz="3200" dirty="0"/>
              <a:t>Inside gaming options will be increased.</a:t>
            </a:r>
            <a:endParaRPr lang="en-GB" sz="3200" dirty="0"/>
          </a:p>
          <a:p>
            <a:pPr lvl="0"/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892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dirty="0" smtClean="0"/>
              <a:t>Conclusion</a:t>
            </a:r>
            <a:endParaRPr lang="en-GB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78675"/>
            <a:ext cx="8596668" cy="481765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We have acquired a satisfactory knowledge on unity. </a:t>
            </a:r>
            <a:endParaRPr lang="en-US" sz="3200" dirty="0" smtClean="0"/>
          </a:p>
          <a:p>
            <a:r>
              <a:rPr lang="en-US" sz="3200" dirty="0" smtClean="0"/>
              <a:t>We </a:t>
            </a:r>
            <a:r>
              <a:rPr lang="en-US" sz="3200" dirty="0"/>
              <a:t>have successfully brought a conclusion to our game project “Rescue the Prisoner</a:t>
            </a:r>
            <a:r>
              <a:rPr lang="en-US" sz="3200" dirty="0" smtClean="0"/>
              <a:t>”.</a:t>
            </a:r>
          </a:p>
          <a:p>
            <a:r>
              <a:rPr lang="en-US" sz="3200" dirty="0" smtClean="0"/>
              <a:t> </a:t>
            </a:r>
            <a:r>
              <a:rPr lang="en-US" sz="3200" dirty="0"/>
              <a:t>While doing so many times faced a lot of difficulties </a:t>
            </a:r>
            <a:r>
              <a:rPr lang="en-US" sz="3200" dirty="0" smtClean="0"/>
              <a:t>.</a:t>
            </a:r>
          </a:p>
          <a:p>
            <a:r>
              <a:rPr lang="en-US" sz="3200" dirty="0" smtClean="0"/>
              <a:t>We </a:t>
            </a:r>
            <a:r>
              <a:rPr lang="en-US" sz="3200" dirty="0"/>
              <a:t>overcame these obstacles by taking help from our supervisor as well as our seniors. </a:t>
            </a:r>
            <a:endParaRPr lang="en-US" sz="3200" dirty="0" smtClean="0"/>
          </a:p>
          <a:p>
            <a:r>
              <a:rPr lang="en-US" sz="3200" dirty="0" smtClean="0"/>
              <a:t>The </a:t>
            </a:r>
            <a:r>
              <a:rPr lang="en-US" sz="3200" dirty="0"/>
              <a:t>project may be small but it inspires us to do something bigger in future.</a:t>
            </a:r>
            <a:endParaRPr lang="en-GB" sz="32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1182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307" y="2661312"/>
            <a:ext cx="9471547" cy="2825087"/>
          </a:xfrm>
        </p:spPr>
        <p:txBody>
          <a:bodyPr/>
          <a:lstStyle/>
          <a:p>
            <a:r>
              <a:rPr lang="en-IN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N" sz="4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Debug.Log</a:t>
            </a:r>
            <a:r>
              <a:rPr lang="en-IN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en-IN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I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								</a:t>
            </a:r>
            <a:r>
              <a:rPr lang="en-IN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IN" sz="4000" dirty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Thanks to all</a:t>
            </a:r>
            <a:r>
              <a:rPr lang="en-IN" sz="4000" dirty="0">
                <a:latin typeface="Courier New" panose="02070309020205020404" pitchFamily="49" charset="0"/>
                <a:cs typeface="Courier New" panose="02070309020205020404" pitchFamily="49" charset="0"/>
              </a:rPr>
              <a:t>”);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84948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46111" y="329886"/>
            <a:ext cx="9404723" cy="1400530"/>
          </a:xfrm>
        </p:spPr>
        <p:txBody>
          <a:bodyPr>
            <a:normAutofit/>
          </a:bodyPr>
          <a:lstStyle/>
          <a:p>
            <a:r>
              <a:rPr lang="en-IN" sz="4800" b="1" dirty="0" smtClean="0"/>
              <a:t>Objectives</a:t>
            </a:r>
            <a:endParaRPr lang="en-GB" sz="4800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75201" y="1730416"/>
            <a:ext cx="10288668" cy="4779566"/>
          </a:xfrm>
        </p:spPr>
        <p:txBody>
          <a:bodyPr>
            <a:normAutofit/>
          </a:bodyPr>
          <a:lstStyle/>
          <a:p>
            <a:pPr lvl="0"/>
            <a:r>
              <a:rPr lang="en-US" sz="3200" dirty="0" smtClean="0"/>
              <a:t>Become </a:t>
            </a:r>
            <a:r>
              <a:rPr lang="en-US" sz="3200" dirty="0"/>
              <a:t>familiarization with </a:t>
            </a:r>
            <a:r>
              <a:rPr lang="en-US" sz="3200" dirty="0" smtClean="0"/>
              <a:t>Unity, C </a:t>
            </a:r>
            <a:r>
              <a:rPr lang="en-US" sz="3200" dirty="0"/>
              <a:t>sharp language and it’s features. </a:t>
            </a:r>
            <a:endParaRPr lang="en-GB" sz="3200" dirty="0"/>
          </a:p>
          <a:p>
            <a:pPr lvl="0"/>
            <a:r>
              <a:rPr lang="en-US" sz="3200" dirty="0"/>
              <a:t>To develop a software project.</a:t>
            </a:r>
            <a:endParaRPr lang="en-GB" sz="3200" dirty="0"/>
          </a:p>
          <a:p>
            <a:pPr lvl="0"/>
            <a:r>
              <a:rPr lang="en-US" sz="3200" dirty="0"/>
              <a:t>To make a source of entertainment of the people.</a:t>
            </a:r>
            <a:endParaRPr lang="en-GB" sz="3200" dirty="0"/>
          </a:p>
          <a:p>
            <a:pPr lvl="0"/>
            <a:r>
              <a:rPr lang="en-US" sz="3200" dirty="0"/>
              <a:t>To design a software.</a:t>
            </a:r>
            <a:endParaRPr lang="en-GB" sz="3200" dirty="0"/>
          </a:p>
          <a:p>
            <a:pPr lvl="0"/>
            <a:r>
              <a:rPr lang="en-US" sz="3200" dirty="0"/>
              <a:t>To make a source of passing leisure time.</a:t>
            </a:r>
            <a:endParaRPr lang="en-GB" sz="3200" dirty="0"/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71939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Why </a:t>
            </a:r>
            <a:r>
              <a:rPr lang="en-US" sz="4800" b="1" dirty="0" smtClean="0"/>
              <a:t>“Rescue the Prisoner”?</a:t>
            </a:r>
            <a:endParaRPr lang="en-GB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500" dirty="0"/>
              <a:t>Our </a:t>
            </a:r>
            <a:r>
              <a:rPr lang="en-US" sz="3500" dirty="0" smtClean="0"/>
              <a:t>project is a Game. This is based on protecting the prisoner from the enemies</a:t>
            </a:r>
            <a:r>
              <a:rPr lang="en-US" sz="3500" dirty="0"/>
              <a:t>. I am the only soldier. My work is to save the prisoner. </a:t>
            </a:r>
            <a:endParaRPr lang="en-US" sz="3500" dirty="0" smtClean="0"/>
          </a:p>
          <a:p>
            <a:r>
              <a:rPr lang="en-US" sz="3500" dirty="0" smtClean="0"/>
              <a:t>At </a:t>
            </a:r>
            <a:r>
              <a:rPr lang="en-US" sz="3500" dirty="0"/>
              <a:t>present time , shooting game is popular</a:t>
            </a:r>
            <a:endParaRPr lang="en-GB" sz="3500" dirty="0"/>
          </a:p>
          <a:p>
            <a:r>
              <a:rPr lang="en-US" sz="3500" dirty="0"/>
              <a:t>and it’s popularity is increasing day by day. </a:t>
            </a:r>
            <a:endParaRPr lang="en-US" sz="3500" dirty="0" smtClean="0"/>
          </a:p>
          <a:p>
            <a:r>
              <a:rPr lang="en-US" sz="3500" dirty="0" smtClean="0"/>
              <a:t>To </a:t>
            </a:r>
            <a:r>
              <a:rPr lang="en-US" sz="3500" dirty="0"/>
              <a:t>make a fighting game like this we had to consider both the design part of the scene and also the scripting which will be very much necessary for our future life</a:t>
            </a:r>
            <a:r>
              <a:rPr lang="en-US" sz="2800" dirty="0"/>
              <a:t>. 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905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32012" y="227462"/>
            <a:ext cx="9533309" cy="1765111"/>
          </a:xfrm>
        </p:spPr>
        <p:txBody>
          <a:bodyPr>
            <a:normAutofit fontScale="90000"/>
          </a:bodyPr>
          <a:lstStyle/>
          <a:p>
            <a:pPr lvl="0"/>
            <a:r>
              <a:rPr lang="en-GB" sz="5300" dirty="0" smtClean="0"/>
              <a:t>Features of “Rescue the Prisoner”</a:t>
            </a:r>
            <a:br>
              <a:rPr lang="en-GB" sz="5300" dirty="0" smtClean="0"/>
            </a:br>
            <a:r>
              <a:rPr lang="en-US" sz="2700" dirty="0"/>
              <a:t>Firstly, there contains a mainframe with two options</a:t>
            </a:r>
            <a:r>
              <a:rPr lang="en-US" sz="2700" dirty="0" smtClean="0"/>
              <a:t>:</a:t>
            </a: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>             </a:t>
            </a:r>
            <a:r>
              <a:rPr lang="en-US" sz="2200" dirty="0" smtClean="0"/>
              <a:t>PLAY</a:t>
            </a:r>
            <a:r>
              <a:rPr lang="en-GB" sz="2200" dirty="0" smtClean="0"/>
              <a:t/>
            </a:r>
            <a:br>
              <a:rPr lang="en-GB" sz="2200" dirty="0" smtClean="0"/>
            </a:br>
            <a:r>
              <a:rPr lang="en-GB" sz="2200" dirty="0" smtClean="0"/>
              <a:t>                     </a:t>
            </a:r>
            <a:r>
              <a:rPr lang="en-US" sz="2200" dirty="0" smtClean="0"/>
              <a:t>EXIT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254" y="2251881"/>
            <a:ext cx="8264067" cy="4280042"/>
          </a:xfrm>
        </p:spPr>
      </p:pic>
    </p:spTree>
    <p:extLst>
      <p:ext uri="{BB962C8B-B14F-4D97-AF65-F5344CB8AC3E}">
        <p14:creationId xmlns:p14="http://schemas.microsoft.com/office/powerpoint/2010/main" val="4023474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dirty="0"/>
              <a:t>Player Entrance Scene</a:t>
            </a:r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958" y="2088107"/>
            <a:ext cx="7800043" cy="431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24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dirty="0"/>
              <a:t>Enemy at Entrance Door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619" y="1930400"/>
            <a:ext cx="7697336" cy="4606877"/>
          </a:xfrm>
        </p:spPr>
      </p:pic>
    </p:spTree>
    <p:extLst>
      <p:ext uri="{BB962C8B-B14F-4D97-AF65-F5344CB8AC3E}">
        <p14:creationId xmlns:p14="http://schemas.microsoft.com/office/powerpoint/2010/main" val="984902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83" y="473122"/>
            <a:ext cx="10181230" cy="1320800"/>
          </a:xfrm>
        </p:spPr>
        <p:txBody>
          <a:bodyPr>
            <a:noAutofit/>
          </a:bodyPr>
          <a:lstStyle/>
          <a:p>
            <a:r>
              <a:rPr lang="en-GB" sz="4800" dirty="0" smtClean="0"/>
              <a:t>Opening Door After Enemies Death</a:t>
            </a:r>
            <a:endParaRPr lang="en-GB" sz="4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550" y="2051407"/>
            <a:ext cx="8018408" cy="4376689"/>
          </a:xfrm>
        </p:spPr>
      </p:pic>
    </p:spTree>
    <p:extLst>
      <p:ext uri="{BB962C8B-B14F-4D97-AF65-F5344CB8AC3E}">
        <p14:creationId xmlns:p14="http://schemas.microsoft.com/office/powerpoint/2010/main" val="71727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dirty="0" smtClean="0"/>
              <a:t>Main Area View</a:t>
            </a:r>
            <a:endParaRPr lang="en-GB" sz="4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834" y="1944048"/>
            <a:ext cx="7451676" cy="4538639"/>
          </a:xfrm>
        </p:spPr>
      </p:pic>
    </p:spTree>
    <p:extLst>
      <p:ext uri="{BB962C8B-B14F-4D97-AF65-F5344CB8AC3E}">
        <p14:creationId xmlns:p14="http://schemas.microsoft.com/office/powerpoint/2010/main" val="1928881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773" y="609600"/>
            <a:ext cx="10727139" cy="1320800"/>
          </a:xfrm>
        </p:spPr>
        <p:txBody>
          <a:bodyPr>
            <a:noAutofit/>
          </a:bodyPr>
          <a:lstStyle/>
          <a:p>
            <a:r>
              <a:rPr lang="en-GB" sz="4800" dirty="0" smtClean="0"/>
              <a:t>Health Pick-up and Key Point of Player</a:t>
            </a:r>
            <a:endParaRPr lang="en-GB" sz="4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825" y="2160588"/>
            <a:ext cx="3808356" cy="418562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672" y="2160587"/>
            <a:ext cx="3809524" cy="418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73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100</TotalTime>
  <Words>373</Words>
  <Application>Microsoft Office PowerPoint</Application>
  <PresentationFormat>Widescreen</PresentationFormat>
  <Paragraphs>56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Courier New</vt:lpstr>
      <vt:lpstr>Trebuchet MS</vt:lpstr>
      <vt:lpstr>Wingdings 3</vt:lpstr>
      <vt:lpstr>Facet</vt:lpstr>
      <vt:lpstr>Rescue the Prisoner</vt:lpstr>
      <vt:lpstr>Objectives</vt:lpstr>
      <vt:lpstr>Why “Rescue the Prisoner”?</vt:lpstr>
      <vt:lpstr>Features of “Rescue the Prisoner” Firstly, there contains a mainframe with two options:              PLAY                      EXIT </vt:lpstr>
      <vt:lpstr>Player Entrance Scene</vt:lpstr>
      <vt:lpstr>Enemy at Entrance Door</vt:lpstr>
      <vt:lpstr>Opening Door After Enemies Death</vt:lpstr>
      <vt:lpstr>Main Area View</vt:lpstr>
      <vt:lpstr>Health Pick-up and Key Point of Player</vt:lpstr>
      <vt:lpstr>The Prisoner’s Location</vt:lpstr>
      <vt:lpstr>Example of State Diagram Used in the Project</vt:lpstr>
      <vt:lpstr>Enemy Animator First Layer</vt:lpstr>
      <vt:lpstr>Enemy Animator Second Layer</vt:lpstr>
      <vt:lpstr>Example of Animation Window</vt:lpstr>
      <vt:lpstr>Limitations</vt:lpstr>
      <vt:lpstr>Future Plan of “Rescue Prisoner”</vt:lpstr>
      <vt:lpstr>Conclusion</vt:lpstr>
      <vt:lpstr> Debug.Log(         “Thanks to all”);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Rescue Prisoner</dc:title>
  <dc:creator>MMB</dc:creator>
  <cp:lastModifiedBy>MMB</cp:lastModifiedBy>
  <cp:revision>16</cp:revision>
  <dcterms:created xsi:type="dcterms:W3CDTF">2016-02-16T13:29:41Z</dcterms:created>
  <dcterms:modified xsi:type="dcterms:W3CDTF">2016-02-17T03:03:01Z</dcterms:modified>
</cp:coreProperties>
</file>

<file path=docProps/thumbnail.jpeg>
</file>